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B9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61F97-3D15-44A3-A81A-1948D494E927}" v="1" dt="2026-08-10T15:41:43.819"/>
    <p1510:client id="{C1D4615B-CC7F-425C-A2BA-4AB2ED4E6F14}" v="4" dt="2026-08-10T14:26:14.1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3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hdi Irzan" userId="669afd56-a8a7-4c2a-9a6b-f490a4d8e4e0" providerId="ADAL" clId="{AF175BEF-125B-47E8-86EF-4222140CDAF9}"/>
    <pc:docChg chg="addSld delSld modSld">
      <pc:chgData name="Mehdi Irzan" userId="669afd56-a8a7-4c2a-9a6b-f490a4d8e4e0" providerId="ADAL" clId="{AF175BEF-125B-47E8-86EF-4222140CDAF9}" dt="2026-08-10T15:42:21.796" v="102" actId="1076"/>
      <pc:docMkLst>
        <pc:docMk/>
      </pc:docMkLst>
      <pc:sldChg chg="addSp delSp modSp add mod setBg">
        <pc:chgData name="Mehdi Irzan" userId="669afd56-a8a7-4c2a-9a6b-f490a4d8e4e0" providerId="ADAL" clId="{AF175BEF-125B-47E8-86EF-4222140CDAF9}" dt="2026-08-10T15:42:21.796" v="102" actId="1076"/>
        <pc:sldMkLst>
          <pc:docMk/>
          <pc:sldMk cId="3318943737" sldId="261"/>
        </pc:sldMkLst>
        <pc:spChg chg="add del mod">
          <ac:chgData name="Mehdi Irzan" userId="669afd56-a8a7-4c2a-9a6b-f490a4d8e4e0" providerId="ADAL" clId="{AF175BEF-125B-47E8-86EF-4222140CDAF9}" dt="2026-08-10T14:26:11.188" v="8"/>
          <ac:spMkLst>
            <pc:docMk/>
            <pc:sldMk cId="3318943737" sldId="261"/>
            <ac:spMk id="2" creationId="{BC3BA8BC-A2C4-A8BD-A464-E035E06CBDA6}"/>
          </ac:spMkLst>
        </pc:spChg>
        <pc:spChg chg="add mod">
          <ac:chgData name="Mehdi Irzan" userId="669afd56-a8a7-4c2a-9a6b-f490a4d8e4e0" providerId="ADAL" clId="{AF175BEF-125B-47E8-86EF-4222140CDAF9}" dt="2026-08-10T15:42:21.796" v="102" actId="1076"/>
          <ac:spMkLst>
            <pc:docMk/>
            <pc:sldMk cId="3318943737" sldId="261"/>
            <ac:spMk id="3" creationId="{D0331997-97E4-5B32-E542-622D770E1568}"/>
          </ac:spMkLst>
        </pc:spChg>
        <pc:spChg chg="add del mod">
          <ac:chgData name="Mehdi Irzan" userId="669afd56-a8a7-4c2a-9a6b-f490a4d8e4e0" providerId="ADAL" clId="{AF175BEF-125B-47E8-86EF-4222140CDAF9}" dt="2026-08-10T14:26:12.801" v="11"/>
          <ac:spMkLst>
            <pc:docMk/>
            <pc:sldMk cId="3318943737" sldId="261"/>
            <ac:spMk id="3" creationId="{E62915C3-7021-11E4-B6E0-28A35946DDD7}"/>
          </ac:spMkLst>
        </pc:spChg>
        <pc:spChg chg="mod">
          <ac:chgData name="Mehdi Irzan" userId="669afd56-a8a7-4c2a-9a6b-f490a4d8e4e0" providerId="ADAL" clId="{AF175BEF-125B-47E8-86EF-4222140CDAF9}" dt="2026-08-10T15:41:43.819" v="98"/>
          <ac:spMkLst>
            <pc:docMk/>
            <pc:sldMk cId="3318943737" sldId="261"/>
            <ac:spMk id="4" creationId="{0EF5ACC3-5386-F678-314E-CEBEABBC0910}"/>
          </ac:spMkLst>
        </pc:spChg>
        <pc:spChg chg="add del mod">
          <ac:chgData name="Mehdi Irzan" userId="669afd56-a8a7-4c2a-9a6b-f490a4d8e4e0" providerId="ADAL" clId="{AF175BEF-125B-47E8-86EF-4222140CDAF9}" dt="2026-08-10T14:26:13.959" v="14"/>
          <ac:spMkLst>
            <pc:docMk/>
            <pc:sldMk cId="3318943737" sldId="261"/>
            <ac:spMk id="5" creationId="{41746651-7EA0-39EB-3BAC-35A1C64E36B5}"/>
          </ac:spMkLst>
        </pc:spChg>
        <pc:spChg chg="add del mod">
          <ac:chgData name="Mehdi Irzan" userId="669afd56-a8a7-4c2a-9a6b-f490a4d8e4e0" providerId="ADAL" clId="{AF175BEF-125B-47E8-86EF-4222140CDAF9}" dt="2026-08-10T14:26:15.325" v="17"/>
          <ac:spMkLst>
            <pc:docMk/>
            <pc:sldMk cId="3318943737" sldId="261"/>
            <ac:spMk id="7" creationId="{81E4FC7A-5B9A-78FC-B2DF-0CAB9D25722F}"/>
          </ac:spMkLst>
        </pc:spChg>
        <pc:spChg chg="mod">
          <ac:chgData name="Mehdi Irzan" userId="669afd56-a8a7-4c2a-9a6b-f490a4d8e4e0" providerId="ADAL" clId="{AF175BEF-125B-47E8-86EF-4222140CDAF9}" dt="2026-08-10T15:40:16.528" v="64" actId="1035"/>
          <ac:spMkLst>
            <pc:docMk/>
            <pc:sldMk cId="3318943737" sldId="261"/>
            <ac:spMk id="8" creationId="{6C9ECB8D-45F3-1265-EF1A-D94359DD3EDE}"/>
          </ac:spMkLst>
        </pc:spChg>
        <pc:spChg chg="mod">
          <ac:chgData name="Mehdi Irzan" userId="669afd56-a8a7-4c2a-9a6b-f490a4d8e4e0" providerId="ADAL" clId="{AF175BEF-125B-47E8-86EF-4222140CDAF9}" dt="2026-08-10T15:40:25.601" v="87" actId="1035"/>
          <ac:spMkLst>
            <pc:docMk/>
            <pc:sldMk cId="3318943737" sldId="261"/>
            <ac:spMk id="9" creationId="{CFCBDD72-5676-0D69-04B3-0CE4CBAA9CA3}"/>
          </ac:spMkLst>
        </pc:spChg>
        <pc:cxnChg chg="mod">
          <ac:chgData name="Mehdi Irzan" userId="669afd56-a8a7-4c2a-9a6b-f490a4d8e4e0" providerId="ADAL" clId="{AF175BEF-125B-47E8-86EF-4222140CDAF9}" dt="2026-08-10T15:40:16.528" v="64" actId="1035"/>
          <ac:cxnSpMkLst>
            <pc:docMk/>
            <pc:sldMk cId="3318943737" sldId="261"/>
            <ac:cxnSpMk id="6" creationId="{7D339291-918E-F604-BD99-944C8CEC75D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869DB7-645B-96AA-59E5-CC995CD58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886769F-6022-D1C4-657F-5239D0050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961485-86BA-201D-5C8B-F5A21B6A9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EC0888-6245-F229-AB7F-713B369C6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545D2A-8299-3D1A-E54B-B067FA384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168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98DD3D-8C1A-93F8-5418-83037CECD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3230AC-5EB7-7C5E-7C18-41C82A87A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FB8E41-9CD8-F94A-8E88-51D496BCC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A06C4D-585E-2ABC-51A8-3E8F83275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23427E-2CA9-012B-BA9E-424C1512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83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435F7-EB9F-7F85-A790-C9EE69DDA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48000B-52EF-83DB-EF64-62C5FA416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017D89-197F-734C-BA69-DBEEC9CE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898280-3558-9771-6B28-CBFB9707C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D0F5D8-4CD4-9C91-C6F3-8069B7C88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57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33372C-9184-9D42-991C-293645E7B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9139C4-BD9D-9914-0586-DB80F7020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D4E3B8-94FD-E410-E730-95A74FE5A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C26A0F-B9D9-B3C5-067C-C2D185A80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5E689C-60B9-B062-8271-D1D35316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6D2215-CE83-B051-3DCD-9AD29343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61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79399D-41B2-3B50-670E-663B219B5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A815DC-93DE-8481-05C1-25C4EECC9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8369B2-8837-1640-75EC-2801F66D7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B6217F-F6AE-3870-0C6B-9554A84EE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CD91DF-F8D9-3986-D5CB-3AF1DACF43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086D1C-1393-3DFE-AF2F-7DA825E22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36164E-FB99-7DA2-BB32-D3EEC4FD9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856C0BB-646E-DEF5-DAF2-7F166758E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559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113C44-6883-17C9-E9D8-180E76473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478AF8-E61A-A6BB-2B77-8E11FA9F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67A107-96AE-0789-70EB-88E187C9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3D8EFD-B455-CF1D-C8F8-8CDA04E55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44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7E565F1-0D29-0742-C614-F40C31A3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7064707-DDFF-C910-DC64-5A9508B27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0F8436-37AF-60B8-8033-BBAB97F3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40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BF700-4D55-6DDC-46B1-0E6207D53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76070-3E06-BD7C-58DE-CFADC52B5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B745B0-89C6-8D1C-529C-C5FCB10C7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042CE7-71DE-79D3-5FBD-8E6555284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0AC935-BD40-7E4C-BA51-ABACEFE13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6935F8-1034-1C26-411B-22B3CAA41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0826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6CF04A-5702-BF86-7DC4-513F2E84F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4B801EF-6018-193D-89EB-10B20FF94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72C82D-48B6-7107-3612-979CAD96C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E547DA-3E27-1AFD-2785-147D73CA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3204D4-77C3-3972-4A0C-897A3000F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14EFCF-2390-A4E2-51A1-AC7F3CFF1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15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334C40-EBC1-3DA9-2953-EC2CEB145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EB26D5-C18B-A244-F9D2-A5AE2561F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5CADC-75D8-EE21-2C55-AA2CE5AB8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AAE87C-B6AE-C090-28EA-4CD9897BF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C4FB27-7E5F-8A39-2959-878101267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1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3120EC1-A1DE-0BD6-75C9-16073D673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23C1D10-2FA2-13C4-8580-062F7FAC9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B33223-0D92-CA35-39AC-B6D9D9E4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636CA8-F479-C71E-9B9B-F9050CE35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58FEB2-D264-C398-FA01-513E40CF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49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61CA7BD-D01F-C768-D1AD-0958651FC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FB6064-D2A5-EF7C-5874-CA6CCEBF6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E04FE4-EBAE-631A-04D1-C4C36B0206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B750E0-E4A6-4380-9AD6-4D490238AFDD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86BD97-3906-CE1A-C348-85DDE5B5D1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EB1C20-FA55-C7D9-4D6B-2A8A813BB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84FC07-5BFC-4868-AB52-791C4B6AA9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75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36CDE1-4270-DA18-0F22-5DE31AD8D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EF5ACC3-5386-F678-314E-CEBEABBC0910}"/>
              </a:ext>
            </a:extLst>
          </p:cNvPr>
          <p:cNvSpPr txBox="1"/>
          <p:nvPr/>
        </p:nvSpPr>
        <p:spPr>
          <a:xfrm>
            <a:off x="1159862" y="2763213"/>
            <a:ext cx="9872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000" b="1" kern="100" dirty="0" err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Title</a:t>
            </a:r>
            <a:r>
              <a:rPr lang="en-US" sz="2000" b="1" kern="100" dirty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 </a:t>
            </a:r>
            <a:endParaRPr lang="fr-FR" sz="2000" b="1" kern="100" dirty="0">
              <a:solidFill>
                <a:schemeClr val="accent1">
                  <a:lumMod val="75000"/>
                </a:schemeClr>
              </a:solidFill>
              <a:latin typeface="Calibri"/>
              <a:ea typeface="Calibri"/>
              <a:cs typeface="Arial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D339291-918E-F604-BD99-944C8CEC75D2}"/>
              </a:ext>
            </a:extLst>
          </p:cNvPr>
          <p:cNvCxnSpPr>
            <a:cxnSpLocks/>
          </p:cNvCxnSpPr>
          <p:nvPr/>
        </p:nvCxnSpPr>
        <p:spPr>
          <a:xfrm>
            <a:off x="4052888" y="4100149"/>
            <a:ext cx="4086225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C9ECB8D-45F3-1265-EF1A-D94359DD3EDE}"/>
              </a:ext>
            </a:extLst>
          </p:cNvPr>
          <p:cNvSpPr txBox="1"/>
          <p:nvPr/>
        </p:nvSpPr>
        <p:spPr>
          <a:xfrm>
            <a:off x="3708057" y="4158864"/>
            <a:ext cx="4775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100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Arial"/>
              </a:rPr>
              <a:t>Full Name</a:t>
            </a:r>
            <a:endParaRPr lang="fr-FR" sz="2000" b="1" kern="100" dirty="0">
              <a:solidFill>
                <a:schemeClr val="accent6">
                  <a:lumMod val="75000"/>
                </a:schemeClr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CBDD72-5676-0D69-04B3-0CE4CBAA9CA3}"/>
              </a:ext>
            </a:extLst>
          </p:cNvPr>
          <p:cNvSpPr txBox="1"/>
          <p:nvPr/>
        </p:nvSpPr>
        <p:spPr>
          <a:xfrm>
            <a:off x="1029730" y="4480573"/>
            <a:ext cx="10132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kern="100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Arial"/>
              </a:rPr>
              <a:t>Affiliation</a:t>
            </a:r>
            <a:endParaRPr lang="fr-FR" sz="1400" b="1" i="1" kern="100" dirty="0">
              <a:solidFill>
                <a:schemeClr val="bg2">
                  <a:lumMod val="50000"/>
                </a:schemeClr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0331997-97E4-5B32-E542-622D770E1568}"/>
              </a:ext>
            </a:extLst>
          </p:cNvPr>
          <p:cNvSpPr txBox="1"/>
          <p:nvPr/>
        </p:nvSpPr>
        <p:spPr>
          <a:xfrm>
            <a:off x="521454" y="4820062"/>
            <a:ext cx="7432144" cy="1116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79"/>
              </a:spcAft>
            </a:pPr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</a:t>
            </a:r>
            <a:r>
              <a:rPr lang="en-US" sz="105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1 ,</a:t>
            </a:r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Autor</a:t>
            </a:r>
            <a:r>
              <a:rPr lang="en-US" sz="105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….</a:t>
            </a:r>
          </a:p>
          <a:p>
            <a:pPr>
              <a:lnSpc>
                <a:spcPct val="150000"/>
              </a:lnSpc>
              <a:spcAft>
                <a:spcPts val="179"/>
              </a:spcAft>
            </a:pPr>
            <a:endParaRPr lang="en-US" sz="5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Laboratory name, Department name, organization name, University name, Country name</a:t>
            </a:r>
          </a:p>
          <a:p>
            <a:r>
              <a:rPr lang="en-US" sz="1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Laboratory name, Department name, organization name, University name, Country name</a:t>
            </a:r>
          </a:p>
          <a:p>
            <a:r>
              <a:rPr lang="en-US" sz="1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Laboratory name, Department name, organization name, University name, Country name</a:t>
            </a:r>
          </a:p>
          <a:p>
            <a:r>
              <a:rPr lang="en-US" sz="1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en-US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Laboratory name, Department name, organization name, University name, Country name</a:t>
            </a:r>
          </a:p>
        </p:txBody>
      </p:sp>
    </p:spTree>
    <p:extLst>
      <p:ext uri="{BB962C8B-B14F-4D97-AF65-F5344CB8AC3E}">
        <p14:creationId xmlns:p14="http://schemas.microsoft.com/office/powerpoint/2010/main" val="3318943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76D52920-B842-E730-1646-749FA288281E}"/>
              </a:ext>
            </a:extLst>
          </p:cNvPr>
          <p:cNvSpPr txBox="1"/>
          <p:nvPr/>
        </p:nvSpPr>
        <p:spPr>
          <a:xfrm>
            <a:off x="707571" y="130628"/>
            <a:ext cx="3080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01.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TITLE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7C333E-59E9-B7D5-A1B4-FE66B3A32D18}"/>
              </a:ext>
            </a:extLst>
          </p:cNvPr>
          <p:cNvSpPr txBox="1"/>
          <p:nvPr/>
        </p:nvSpPr>
        <p:spPr>
          <a:xfrm>
            <a:off x="718457" y="534498"/>
            <a:ext cx="308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fr-FR" b="1" dirty="0">
              <a:solidFill>
                <a:srgbClr val="6FB98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D941D6-E44D-09D5-258F-8E7B48C27DF4}"/>
              </a:ext>
            </a:extLst>
          </p:cNvPr>
          <p:cNvSpPr txBox="1"/>
          <p:nvPr/>
        </p:nvSpPr>
        <p:spPr>
          <a:xfrm>
            <a:off x="11667879" y="6421755"/>
            <a:ext cx="468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32505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56583-BE33-E7FE-837F-3111D6772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9E8EC5F4-9322-C70A-BF03-6930B1DCFE36}"/>
              </a:ext>
            </a:extLst>
          </p:cNvPr>
          <p:cNvSpPr txBox="1"/>
          <p:nvPr/>
        </p:nvSpPr>
        <p:spPr>
          <a:xfrm>
            <a:off x="707571" y="130628"/>
            <a:ext cx="3080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03.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TITLE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03AC80-588B-C373-7815-B5AEE807ED0F}"/>
              </a:ext>
            </a:extLst>
          </p:cNvPr>
          <p:cNvSpPr txBox="1"/>
          <p:nvPr/>
        </p:nvSpPr>
        <p:spPr>
          <a:xfrm>
            <a:off x="718457" y="534498"/>
            <a:ext cx="308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fr-FR" b="1" dirty="0">
              <a:solidFill>
                <a:srgbClr val="6FB98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663022-BF22-7AE2-D6BE-6B5200343D82}"/>
              </a:ext>
            </a:extLst>
          </p:cNvPr>
          <p:cNvSpPr txBox="1"/>
          <p:nvPr/>
        </p:nvSpPr>
        <p:spPr>
          <a:xfrm>
            <a:off x="11667879" y="6421755"/>
            <a:ext cx="468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24789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01577D-368A-9FAB-8473-42EBC8801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41D0990-781E-B9CA-0ED3-D4624F3C9A39}"/>
              </a:ext>
            </a:extLst>
          </p:cNvPr>
          <p:cNvSpPr txBox="1"/>
          <p:nvPr/>
        </p:nvSpPr>
        <p:spPr>
          <a:xfrm>
            <a:off x="707571" y="130628"/>
            <a:ext cx="3080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04.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TITLE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0EA4C6-390F-8045-C4C5-A93F20ACABBC}"/>
              </a:ext>
            </a:extLst>
          </p:cNvPr>
          <p:cNvSpPr txBox="1"/>
          <p:nvPr/>
        </p:nvSpPr>
        <p:spPr>
          <a:xfrm>
            <a:off x="718457" y="534498"/>
            <a:ext cx="308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fr-FR" b="1" dirty="0">
              <a:solidFill>
                <a:srgbClr val="6FB98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598369-B08E-C3F3-430E-52D924EC7F78}"/>
              </a:ext>
            </a:extLst>
          </p:cNvPr>
          <p:cNvSpPr txBox="1"/>
          <p:nvPr/>
        </p:nvSpPr>
        <p:spPr>
          <a:xfrm>
            <a:off x="11667879" y="6421755"/>
            <a:ext cx="468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3073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443F0-3748-8D87-DE4B-0911DEF1A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D323A884-C6C1-8A40-0C3F-DF00D71AACBC}"/>
              </a:ext>
            </a:extLst>
          </p:cNvPr>
          <p:cNvSpPr txBox="1"/>
          <p:nvPr/>
        </p:nvSpPr>
        <p:spPr>
          <a:xfrm>
            <a:off x="707571" y="130628"/>
            <a:ext cx="3080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05. </a:t>
            </a:r>
            <a:r>
              <a:rPr lang="fr-FR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 TITLE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E7E9D5-1879-399F-8937-D94E0B9DDC23}"/>
              </a:ext>
            </a:extLst>
          </p:cNvPr>
          <p:cNvSpPr txBox="1"/>
          <p:nvPr/>
        </p:nvSpPr>
        <p:spPr>
          <a:xfrm>
            <a:off x="718457" y="534498"/>
            <a:ext cx="308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subtitle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fr-FR" b="1" dirty="0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6FB9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</a:t>
            </a:r>
            <a:endParaRPr lang="fr-FR" b="1" dirty="0">
              <a:solidFill>
                <a:srgbClr val="6FB98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DC633D-7C9D-8EBB-CC51-777E62EFDBF0}"/>
              </a:ext>
            </a:extLst>
          </p:cNvPr>
          <p:cNvSpPr txBox="1"/>
          <p:nvPr/>
        </p:nvSpPr>
        <p:spPr>
          <a:xfrm>
            <a:off x="11667879" y="6421755"/>
            <a:ext cx="468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2377382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163</Words>
  <Application>Microsoft Office PowerPoint</Application>
  <PresentationFormat>Grand écran</PresentationFormat>
  <Paragraphs>21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Mehdi Irzan</dc:creator>
  <cp:lastModifiedBy>Mehdi Irzan</cp:lastModifiedBy>
  <cp:revision>1</cp:revision>
  <dcterms:created xsi:type="dcterms:W3CDTF">2026-07-03T21:31:52Z</dcterms:created>
  <dcterms:modified xsi:type="dcterms:W3CDTF">2026-08-10T15:42:22Z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dbd7389-f965-4583-bf60-f9060cd03d8f_Enabled">
    <vt:lpwstr>true</vt:lpwstr>
  </property>
  <property fmtid="{D5CDD505-2E9C-101B-9397-08002B2CF9AE}" pid="3" name="MSIP_Label_7dbd7389-f965-4583-bf60-f9060cd03d8f_SetDate">
    <vt:lpwstr>2026-07-03T21:40:19Z</vt:lpwstr>
  </property>
  <property fmtid="{D5CDD505-2E9C-101B-9397-08002B2CF9AE}" pid="4" name="MSIP_Label_7dbd7389-f965-4583-bf60-f9060cd03d8f_Method">
    <vt:lpwstr>Standard</vt:lpwstr>
  </property>
  <property fmtid="{D5CDD505-2E9C-101B-9397-08002B2CF9AE}" pid="5" name="MSIP_Label_7dbd7389-f965-4583-bf60-f9060cd03d8f_Name">
    <vt:lpwstr>Général</vt:lpwstr>
  </property>
  <property fmtid="{D5CDD505-2E9C-101B-9397-08002B2CF9AE}" pid="6" name="MSIP_Label_7dbd7389-f965-4583-bf60-f9060cd03d8f_SiteId">
    <vt:lpwstr>33609305-3642-4eb9-b231-aa2c4d9f154c</vt:lpwstr>
  </property>
  <property fmtid="{D5CDD505-2E9C-101B-9397-08002B2CF9AE}" pid="7" name="MSIP_Label_7dbd7389-f965-4583-bf60-f9060cd03d8f_ActionId">
    <vt:lpwstr>fcc3ea74-a72e-4ed9-8b2f-f08e20b64499</vt:lpwstr>
  </property>
  <property fmtid="{D5CDD505-2E9C-101B-9397-08002B2CF9AE}" pid="8" name="MSIP_Label_7dbd7389-f965-4583-bf60-f9060cd03d8f_ContentBits">
    <vt:lpwstr>0</vt:lpwstr>
  </property>
  <property fmtid="{D5CDD505-2E9C-101B-9397-08002B2CF9AE}" pid="9" name="MSIP_Label_7dbd7389-f965-4583-bf60-f9060cd03d8f_Tag">
    <vt:lpwstr>10, 3, 0, 1</vt:lpwstr>
  </property>
</Properties>
</file>