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0425" cy="359997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F07D81-5B46-4B95-A209-7F82E1155748}" v="9" dt="2026-08-10T15:25:52.9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7" autoAdjust="0"/>
    <p:restoredTop sz="94660"/>
  </p:normalViewPr>
  <p:slideViewPr>
    <p:cSldViewPr snapToGrid="0">
      <p:cViewPr>
        <p:scale>
          <a:sx n="40" d="100"/>
          <a:sy n="40" d="100"/>
        </p:scale>
        <p:origin x="15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hdi Irzan" userId="669afd56-a8a7-4c2a-9a6b-f490a4d8e4e0" providerId="ADAL" clId="{AF175BEF-125B-47E8-86EF-4222140CDAF9}"/>
    <pc:docChg chg="undo custSel modSld">
      <pc:chgData name="Mehdi Irzan" userId="669afd56-a8a7-4c2a-9a6b-f490a4d8e4e0" providerId="ADAL" clId="{AF175BEF-125B-47E8-86EF-4222140CDAF9}" dt="2026-08-10T15:26:17.443" v="140" actId="113"/>
      <pc:docMkLst>
        <pc:docMk/>
      </pc:docMkLst>
      <pc:sldChg chg="addSp delSp modSp mod setBg">
        <pc:chgData name="Mehdi Irzan" userId="669afd56-a8a7-4c2a-9a6b-f490a4d8e4e0" providerId="ADAL" clId="{AF175BEF-125B-47E8-86EF-4222140CDAF9}" dt="2026-08-10T15:26:17.443" v="140" actId="113"/>
        <pc:sldMkLst>
          <pc:docMk/>
          <pc:sldMk cId="144811864" sldId="256"/>
        </pc:sldMkLst>
        <pc:spChg chg="add del">
          <ac:chgData name="Mehdi Irzan" userId="669afd56-a8a7-4c2a-9a6b-f490a4d8e4e0" providerId="ADAL" clId="{AF175BEF-125B-47E8-86EF-4222140CDAF9}" dt="2026-08-10T14:48:34.278" v="1" actId="478"/>
          <ac:spMkLst>
            <pc:docMk/>
            <pc:sldMk cId="144811864" sldId="256"/>
            <ac:spMk id="5" creationId="{79DA7C7E-BE99-B2D9-6C50-39C6BB5A4856}"/>
          </ac:spMkLst>
        </pc:spChg>
        <pc:spChg chg="add del">
          <ac:chgData name="Mehdi Irzan" userId="669afd56-a8a7-4c2a-9a6b-f490a4d8e4e0" providerId="ADAL" clId="{AF175BEF-125B-47E8-86EF-4222140CDAF9}" dt="2026-08-10T14:48:34.278" v="1" actId="478"/>
          <ac:spMkLst>
            <pc:docMk/>
            <pc:sldMk cId="144811864" sldId="256"/>
            <ac:spMk id="7" creationId="{35FBE710-DBBB-316E-9CE2-4DCBFFAABFDC}"/>
          </ac:spMkLst>
        </pc:spChg>
        <pc:spChg chg="add del">
          <ac:chgData name="Mehdi Irzan" userId="669afd56-a8a7-4c2a-9a6b-f490a4d8e4e0" providerId="ADAL" clId="{AF175BEF-125B-47E8-86EF-4222140CDAF9}" dt="2026-08-10T14:48:34.278" v="1" actId="478"/>
          <ac:spMkLst>
            <pc:docMk/>
            <pc:sldMk cId="144811864" sldId="256"/>
            <ac:spMk id="9" creationId="{49499494-D0EE-7588-8ABB-A1F08B9B353B}"/>
          </ac:spMkLst>
        </pc:spChg>
        <pc:spChg chg="add del">
          <ac:chgData name="Mehdi Irzan" userId="669afd56-a8a7-4c2a-9a6b-f490a4d8e4e0" providerId="ADAL" clId="{AF175BEF-125B-47E8-86EF-4222140CDAF9}" dt="2026-08-10T14:48:34.278" v="1" actId="478"/>
          <ac:spMkLst>
            <pc:docMk/>
            <pc:sldMk cId="144811864" sldId="256"/>
            <ac:spMk id="11" creationId="{FF798AF0-B1B6-9883-7CF2-82E95F2E2505}"/>
          </ac:spMkLst>
        </pc:spChg>
        <pc:spChg chg="add mod topLvl">
          <ac:chgData name="Mehdi Irzan" userId="669afd56-a8a7-4c2a-9a6b-f490a4d8e4e0" providerId="ADAL" clId="{AF175BEF-125B-47E8-86EF-4222140CDAF9}" dt="2026-08-10T15:26:17.443" v="140" actId="113"/>
          <ac:spMkLst>
            <pc:docMk/>
            <pc:sldMk cId="144811864" sldId="256"/>
            <ac:spMk id="13" creationId="{304D0441-F3EA-F236-8674-9F0403AEC6BF}"/>
          </ac:spMkLst>
        </pc:spChg>
        <pc:spChg chg="add mod topLvl">
          <ac:chgData name="Mehdi Irzan" userId="669afd56-a8a7-4c2a-9a6b-f490a4d8e4e0" providerId="ADAL" clId="{AF175BEF-125B-47E8-86EF-4222140CDAF9}" dt="2026-08-10T15:08:28.646" v="123" actId="1037"/>
          <ac:spMkLst>
            <pc:docMk/>
            <pc:sldMk cId="144811864" sldId="256"/>
            <ac:spMk id="15" creationId="{71252E95-6100-7DED-F6D8-3DA1440C5382}"/>
          </ac:spMkLst>
        </pc:spChg>
        <pc:grpChg chg="add del mod">
          <ac:chgData name="Mehdi Irzan" userId="669afd56-a8a7-4c2a-9a6b-f490a4d8e4e0" providerId="ADAL" clId="{AF175BEF-125B-47E8-86EF-4222140CDAF9}" dt="2026-08-10T14:49:44.727" v="8" actId="165"/>
          <ac:grpSpMkLst>
            <pc:docMk/>
            <pc:sldMk cId="144811864" sldId="256"/>
            <ac:grpSpMk id="16" creationId="{EE2A9D91-A725-4489-0006-4C5D8ACD6798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5891626"/>
            <a:ext cx="24480361" cy="1253324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18908198"/>
            <a:ext cx="21600319" cy="869160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00104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5991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8974945"/>
            <a:ext cx="24840367" cy="14974888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4091502"/>
            <a:ext cx="24840367" cy="7874940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63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9583264"/>
            <a:ext cx="12240181" cy="228415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9583264"/>
            <a:ext cx="12240181" cy="2284150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703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1916661"/>
            <a:ext cx="24840367" cy="695828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8824938"/>
            <a:ext cx="12183928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3149904"/>
            <a:ext cx="12183928" cy="193415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8824938"/>
            <a:ext cx="12243932" cy="4324966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3149904"/>
            <a:ext cx="12243932" cy="1934152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657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519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832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5183304"/>
            <a:ext cx="14580215" cy="25583147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3270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99982"/>
            <a:ext cx="9288887" cy="839993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5183304"/>
            <a:ext cx="14580215" cy="25583147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0799922"/>
            <a:ext cx="9288887" cy="20008190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3467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56268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1916653"/>
            <a:ext cx="6210092" cy="30508114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1916653"/>
            <a:ext cx="18270270" cy="30508114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914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1916661"/>
            <a:ext cx="24840367" cy="69582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9583264"/>
            <a:ext cx="24840367" cy="22841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061D243-EB9C-4069-9C4F-0835F9B10601}" type="datetimeFigureOut">
              <a:rPr lang="fr-FR" smtClean="0"/>
              <a:t>10/08/2026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33366432"/>
            <a:ext cx="9720143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33366432"/>
            <a:ext cx="6480096" cy="19166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6831D-48F7-495D-9B57-CC676FF4721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03477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04D0441-F3EA-F236-8674-9F0403AEC6BF}"/>
              </a:ext>
            </a:extLst>
          </p:cNvPr>
          <p:cNvSpPr/>
          <p:nvPr/>
        </p:nvSpPr>
        <p:spPr>
          <a:xfrm>
            <a:off x="9555957" y="268683"/>
            <a:ext cx="17952243" cy="23208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DFT Study of the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Reactivity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Chemoselectivity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Regioselectivity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 of the 1,3-Dipolar Cycloaddition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between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Phenyl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(phenyldiazen-1-ium-1-ylidene)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methanide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 and (Z)-5-Benzylidene-1-methyl-3-phenyl-2-thioxoimidazolidin-4-one: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Mechanistic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 Investigation, ADMET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Properties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, and </a:t>
            </a:r>
            <a:r>
              <a:rPr lang="fr-FR" sz="3000" b="1" dirty="0" err="1">
                <a:latin typeface="Cambria" panose="02040503050406030204" pitchFamily="18" charset="0"/>
                <a:ea typeface="Cambria" panose="02040503050406030204" pitchFamily="18" charset="0"/>
              </a:rPr>
              <a:t>Molecular</a:t>
            </a:r>
            <a:r>
              <a:rPr lang="fr-FR" sz="3000" b="1" dirty="0">
                <a:latin typeface="Cambria" panose="02040503050406030204" pitchFamily="18" charset="0"/>
                <a:ea typeface="Cambria" panose="02040503050406030204" pitchFamily="18" charset="0"/>
              </a:rPr>
              <a:t> Docking</a:t>
            </a:r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71252E95-6100-7DED-F6D8-3DA1440C5382}"/>
              </a:ext>
            </a:extLst>
          </p:cNvPr>
          <p:cNvSpPr txBox="1"/>
          <p:nvPr/>
        </p:nvSpPr>
        <p:spPr>
          <a:xfrm>
            <a:off x="9492706" y="2589534"/>
            <a:ext cx="16243844" cy="1924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79"/>
              </a:spcAft>
            </a:pP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Autor</a:t>
            </a:r>
            <a:r>
              <a:rPr lang="en-US" sz="2400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1 ,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Autor</a:t>
            </a:r>
            <a:r>
              <a:rPr lang="en-US" sz="2400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</a:t>
            </a:r>
            <a:r>
              <a:rPr lang="en-US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….</a:t>
            </a:r>
          </a:p>
          <a:p>
            <a:pPr>
              <a:lnSpc>
                <a:spcPct val="150000"/>
              </a:lnSpc>
              <a:spcAft>
                <a:spcPts val="179"/>
              </a:spcAft>
            </a:pPr>
            <a:endParaRPr lang="en-US" sz="1050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en-US" sz="1600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 </a:t>
            </a:r>
            <a:r>
              <a:rPr lang="en-US" sz="16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Laboratory name, Department name, organization name, University name, Country name</a:t>
            </a:r>
          </a:p>
          <a:p>
            <a:r>
              <a:rPr lang="en-US" sz="1600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 </a:t>
            </a:r>
            <a:r>
              <a:rPr lang="en-US" sz="16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Laboratory name, Department name, organization name, University name, Country name</a:t>
            </a:r>
          </a:p>
          <a:p>
            <a:r>
              <a:rPr lang="en-US" sz="1600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 </a:t>
            </a:r>
            <a:r>
              <a:rPr lang="en-US" sz="16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Laboratory name, Department name, organization name, University name, Country name</a:t>
            </a:r>
          </a:p>
          <a:p>
            <a:r>
              <a:rPr lang="en-US" sz="1600" i="1" baseline="300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 </a:t>
            </a:r>
            <a:r>
              <a:rPr lang="en-US" sz="1600" i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Laboratory name, Department name, organization name, University name, Country name</a:t>
            </a:r>
          </a:p>
        </p:txBody>
      </p:sp>
    </p:spTree>
    <p:extLst>
      <p:ext uri="{BB962C8B-B14F-4D97-AF65-F5344CB8AC3E}">
        <p14:creationId xmlns:p14="http://schemas.microsoft.com/office/powerpoint/2010/main" val="1448118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</TotalTime>
  <Words>100</Words>
  <Application>Microsoft Office PowerPoint</Application>
  <PresentationFormat>Personnalisé</PresentationFormat>
  <Paragraphs>7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Cambria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Mehdi Irzan</dc:creator>
  <cp:lastModifiedBy>Mehdi Irzan</cp:lastModifiedBy>
  <cp:revision>1</cp:revision>
  <dcterms:created xsi:type="dcterms:W3CDTF">2026-08-10T12:00:08Z</dcterms:created>
  <dcterms:modified xsi:type="dcterms:W3CDTF">2026-08-10T15:26:21Z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dbd7389-f965-4583-bf60-f9060cd03d8f_Enabled">
    <vt:lpwstr>true</vt:lpwstr>
  </property>
  <property fmtid="{D5CDD505-2E9C-101B-9397-08002B2CF9AE}" pid="3" name="MSIP_Label_7dbd7389-f965-4583-bf60-f9060cd03d8f_SetDate">
    <vt:lpwstr>2026-08-10T14:44:39Z</vt:lpwstr>
  </property>
  <property fmtid="{D5CDD505-2E9C-101B-9397-08002B2CF9AE}" pid="4" name="MSIP_Label_7dbd7389-f965-4583-bf60-f9060cd03d8f_Method">
    <vt:lpwstr>Standard</vt:lpwstr>
  </property>
  <property fmtid="{D5CDD505-2E9C-101B-9397-08002B2CF9AE}" pid="5" name="MSIP_Label_7dbd7389-f965-4583-bf60-f9060cd03d8f_Name">
    <vt:lpwstr>Général</vt:lpwstr>
  </property>
  <property fmtid="{D5CDD505-2E9C-101B-9397-08002B2CF9AE}" pid="6" name="MSIP_Label_7dbd7389-f965-4583-bf60-f9060cd03d8f_SiteId">
    <vt:lpwstr>33609305-3642-4eb9-b231-aa2c4d9f154c</vt:lpwstr>
  </property>
  <property fmtid="{D5CDD505-2E9C-101B-9397-08002B2CF9AE}" pid="7" name="MSIP_Label_7dbd7389-f965-4583-bf60-f9060cd03d8f_ActionId">
    <vt:lpwstr>51c92daf-60b9-4488-bf7e-a30bf75810f9</vt:lpwstr>
  </property>
  <property fmtid="{D5CDD505-2E9C-101B-9397-08002B2CF9AE}" pid="8" name="MSIP_Label_7dbd7389-f965-4583-bf60-f9060cd03d8f_ContentBits">
    <vt:lpwstr>0</vt:lpwstr>
  </property>
  <property fmtid="{D5CDD505-2E9C-101B-9397-08002B2CF9AE}" pid="9" name="MSIP_Label_7dbd7389-f965-4583-bf60-f9060cd03d8f_Tag">
    <vt:lpwstr>10, 3, 0, 1</vt:lpwstr>
  </property>
</Properties>
</file>